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  <p:sldId id="264" r:id="rId10"/>
    <p:sldId id="265" r:id="rId11"/>
    <p:sldId id="268" r:id="rId12"/>
    <p:sldId id="267" r:id="rId13"/>
    <p:sldId id="269" r:id="rId14"/>
    <p:sldId id="266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80952" autoAdjust="0"/>
  </p:normalViewPr>
  <p:slideViewPr>
    <p:cSldViewPr>
      <p:cViewPr varScale="1">
        <p:scale>
          <a:sx n="59" d="100"/>
          <a:sy n="59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0B18C3B-C66E-464B-9FED-E5B65BC28865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121ABE1-F277-478F-8026-BB976EB2C1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Friday, August 9, Nixon resigned the presidency and avoided the likely prospect of losing the impeachment vote in the full House and a subsequent trial in the Senate. He thus became the only U.S. President ever to resign. Vice President Gerald R. Ford succeeded him and a month later granted Nixon a full pardon for any crimes he might have committed while President. </a:t>
            </a:r>
          </a:p>
          <a:p>
            <a:r>
              <a:rPr lang="en-US" dirty="0" smtClean="0"/>
              <a:t>http://www.historyplace.com/unitedstates/impeachments/nixon.htm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1ABE1-F277-478F-8026-BB976EB2C1A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99E76B-E0F6-40A1-9084-A635C741551D}" type="datetimeFigureOut">
              <a:rPr lang="en-US" smtClean="0"/>
              <a:pPr/>
              <a:t>5/20/2010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A4A5095-9DF6-439F-B6BE-A756C03B1D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hyperlink" Target="http://www.google.com/imgres?imgurl=http://www.conservativecotton.com/images/t-shirts/i_survived_roe_v_wade_design.gif&amp;imgrefurl=http://www.conservativecotton.com/political_t-shirts/pro_life_t-shirts/i_survived_roe_v_wade.html&amp;usg=__erfdtpvG9KZiusyNDd8_g5MuFZE=&amp;h=312&amp;w=325&amp;sz=8&amp;hl=en&amp;start=15&amp;um=1&amp;itbs=1&amp;tbnid=g5wgAEuxpQNMLM:&amp;tbnh=113&amp;tbnw=118&amp;prev=/images?q=roe+vs+wade&amp;um=1&amp;hl=en&amp;safe=active&amp;sa=N&amp;tbs=isch: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upload.wikimedia.org/wikipedia/commons/7/71/Redhead_Beach_Bell_Bottoms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1.bp.blogspot.com/_XAePxwGya7E/SyIaB_QFu-I/AAAAAAAACz0/Ha_csLGRxZ4/s1600-h/DavidCassidyHairstyle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00200"/>
            <a:ext cx="6172200" cy="2895600"/>
          </a:xfrm>
        </p:spPr>
        <p:txBody>
          <a:bodyPr>
            <a:noAutofit/>
          </a:bodyPr>
          <a:lstStyle/>
          <a:p>
            <a:pPr algn="ctr"/>
            <a:r>
              <a:rPr lang="en-US" sz="96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1970’s Culture</a:t>
            </a:r>
            <a:endParaRPr lang="en-US" sz="96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52578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stellar" pitchFamily="18" charset="0"/>
              </a:rPr>
              <a:t>Created by: Angela </a:t>
            </a:r>
            <a:r>
              <a:rPr lang="en-US" dirty="0" smtClean="0">
                <a:latin typeface="Castellar" pitchFamily="18" charset="0"/>
              </a:rPr>
              <a:t>Bewick</a:t>
            </a:r>
            <a:r>
              <a:rPr lang="en-US" dirty="0" smtClean="0">
                <a:latin typeface="Castellar" pitchFamily="18" charset="0"/>
              </a:rPr>
              <a:t>, Mariah </a:t>
            </a:r>
            <a:r>
              <a:rPr lang="en-US" dirty="0" smtClean="0">
                <a:latin typeface="Castellar" pitchFamily="18" charset="0"/>
              </a:rPr>
              <a:t>Nigl</a:t>
            </a:r>
            <a:r>
              <a:rPr lang="en-US" dirty="0" smtClean="0">
                <a:latin typeface="Castellar" pitchFamily="18" charset="0"/>
              </a:rPr>
              <a:t>, and Megan Ryan</a:t>
            </a:r>
            <a:endParaRPr lang="en-US" dirty="0">
              <a:latin typeface="Castellar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Sports</a:t>
            </a:r>
            <a:endParaRPr lang="en-US" sz="6600" dirty="0"/>
          </a:p>
        </p:txBody>
      </p:sp>
      <p:pic>
        <p:nvPicPr>
          <p:cNvPr id="4" name="Content Placeholder 3" descr="homegraphic11a[1]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29200" y="685800"/>
            <a:ext cx="3382959" cy="3022600"/>
          </a:xfrm>
        </p:spPr>
      </p:pic>
      <p:pic>
        <p:nvPicPr>
          <p:cNvPr id="1026" name="Picture 2" descr="C:\Documents and Settings\nigmar\Desktop\Sports_sp_rail_222671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828800"/>
            <a:ext cx="2522537" cy="38258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29600" y="5791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Toys</a:t>
            </a:r>
            <a:endParaRPr lang="en-US" sz="6600" dirty="0"/>
          </a:p>
        </p:txBody>
      </p:sp>
      <p:pic>
        <p:nvPicPr>
          <p:cNvPr id="27650" name="Picture 2" descr="http://lynnwashere.com/img/Rubiks_cube_by_keq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581400"/>
            <a:ext cx="2895600" cy="2895600"/>
          </a:xfrm>
          <a:prstGeom prst="rect">
            <a:avLst/>
          </a:prstGeom>
          <a:noFill/>
        </p:spPr>
      </p:pic>
      <p:pic>
        <p:nvPicPr>
          <p:cNvPr id="27652" name="Picture 4" descr="http://ecx.images-amazon.com/images/I/610cejBoljL._SL500_AA300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04800"/>
            <a:ext cx="2857500" cy="2857500"/>
          </a:xfrm>
          <a:prstGeom prst="rect">
            <a:avLst/>
          </a:prstGeom>
          <a:noFill/>
        </p:spPr>
      </p:pic>
      <p:pic>
        <p:nvPicPr>
          <p:cNvPr id="27654" name="Picture 6" descr="http://www.adamcarolla.com/ACPBlog/wp-content/gallery/2010-04-09-dave-dameshek/04-connect-fou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524000"/>
            <a:ext cx="3601891" cy="3429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229600" y="5791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Politics?</a:t>
            </a:r>
            <a:endParaRPr lang="en-US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8229600" y="5791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2050" name="Picture 2" descr="http://www.historyplace.com/unitedstates/impeachments/nix-po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47800"/>
            <a:ext cx="2819400" cy="36774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5257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Richard Nixon </a:t>
            </a:r>
          </a:p>
        </p:txBody>
      </p:sp>
      <p:pic>
        <p:nvPicPr>
          <p:cNvPr id="2052" name="Picture 4" descr="http://t0.gstatic.com/images?q=tbn:g5wgAEuxpQNMLM:http://www.conservativecotton.com/images/t-shirts/i_survived_roe_v_wade_design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295400"/>
            <a:ext cx="3048000" cy="291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Celebrities</a:t>
            </a:r>
            <a:endParaRPr lang="en-US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8229600" y="5791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pic>
        <p:nvPicPr>
          <p:cNvPr id="28674" name="Picture 2" descr="http://www.shaunsayre.com/70s/fads/davi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00200"/>
            <a:ext cx="2438400" cy="304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52800" y="4876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David Cassidy</a:t>
            </a:r>
            <a:endParaRPr lang="en-US" dirty="0"/>
          </a:p>
        </p:txBody>
      </p:sp>
      <p:pic>
        <p:nvPicPr>
          <p:cNvPr id="28676" name="Picture 4" descr="http://blogs.phoenixnewtimes.com/uponsun/174303~Tina-Turner-Post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81000"/>
            <a:ext cx="2303780" cy="28797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77000" y="3505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Tina Turner</a:t>
            </a:r>
            <a:endParaRPr lang="en-US" dirty="0"/>
          </a:p>
        </p:txBody>
      </p:sp>
      <p:pic>
        <p:nvPicPr>
          <p:cNvPr id="28678" name="Picture 6" descr="http://blog.beliefnet.com/pontifications/imgs/Farrah%20Fawcet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895600"/>
            <a:ext cx="2133600" cy="284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57200" y="6019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Farrah</a:t>
            </a:r>
            <a:r>
              <a:rPr lang="en-US" dirty="0" smtClean="0"/>
              <a:t> Fawcett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590800"/>
            <a:ext cx="7467600" cy="1752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The End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Fashion for men</a:t>
            </a:r>
            <a:endParaRPr lang="en-US" sz="6600" dirty="0"/>
          </a:p>
        </p:txBody>
      </p:sp>
      <p:pic>
        <p:nvPicPr>
          <p:cNvPr id="1026" name="Picture 2" descr="http://www.thecatalogshop.co.uk/images/mens-fashion-70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1905000" cy="3318387"/>
          </a:xfrm>
          <a:prstGeom prst="rect">
            <a:avLst/>
          </a:prstGeom>
          <a:noFill/>
        </p:spPr>
      </p:pic>
      <p:pic>
        <p:nvPicPr>
          <p:cNvPr id="1028" name="Picture 4" descr="http://www.fairlytraded.ie/images/babywit%20toddler-leisure-suit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276600"/>
            <a:ext cx="2962275" cy="2962275"/>
          </a:xfrm>
          <a:prstGeom prst="rect">
            <a:avLst/>
          </a:prstGeom>
          <a:noFill/>
        </p:spPr>
      </p:pic>
      <p:pic>
        <p:nvPicPr>
          <p:cNvPr id="1030" name="Picture 6" descr="http://farm3.static.flickr.com/2378/2330262843_397186a85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295400"/>
            <a:ext cx="3048000" cy="42689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153400" y="5791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1143000"/>
          </a:xfrm>
        </p:spPr>
        <p:txBody>
          <a:bodyPr>
            <a:noAutofit/>
          </a:bodyPr>
          <a:lstStyle/>
          <a:p>
            <a:r>
              <a:rPr lang="en-US" sz="6600" dirty="0" smtClean="0"/>
              <a:t>Fashion For women</a:t>
            </a:r>
            <a:endParaRPr lang="en-US" sz="6600" dirty="0"/>
          </a:p>
        </p:txBody>
      </p:sp>
      <p:pic>
        <p:nvPicPr>
          <p:cNvPr id="16386" name="Picture 2" descr="http://www.costume-illusions.com.au/img/p/124-124-h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676400"/>
            <a:ext cx="1981200" cy="1981200"/>
          </a:xfrm>
          <a:prstGeom prst="rect">
            <a:avLst/>
          </a:prstGeom>
          <a:noFill/>
        </p:spPr>
      </p:pic>
      <p:pic>
        <p:nvPicPr>
          <p:cNvPr id="16388" name="Picture 4" descr="http://2.bp.blogspot.com/_YHPQ0vRd-5o/RqUynM9O46I/AAAAAAAAASU/Ibt0TZhfaGU/s320/hippie%2520photos%2520vieux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810000"/>
            <a:ext cx="2895600" cy="3048000"/>
          </a:xfrm>
          <a:prstGeom prst="rect">
            <a:avLst/>
          </a:prstGeom>
          <a:noFill/>
        </p:spPr>
      </p:pic>
      <p:pic>
        <p:nvPicPr>
          <p:cNvPr id="3074" name="Picture 2" descr="File:Redhead Beach Bell Bottom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828800"/>
            <a:ext cx="2436876" cy="2743200"/>
          </a:xfrm>
          <a:prstGeom prst="rect">
            <a:avLst/>
          </a:prstGeom>
          <a:noFill/>
        </p:spPr>
      </p:pic>
      <p:pic>
        <p:nvPicPr>
          <p:cNvPr id="8194" name="Picture 2" descr="http://cn1.kaboodle.com/hi/img/c/0/0/24/a/AAAADOd8x0gAAAAAACSjPQ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1752600"/>
            <a:ext cx="2781045" cy="27717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29600" y="5791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67600" cy="1905000"/>
          </a:xfrm>
        </p:spPr>
        <p:txBody>
          <a:bodyPr>
            <a:noAutofit/>
          </a:bodyPr>
          <a:lstStyle/>
          <a:p>
            <a:r>
              <a:rPr lang="en-US" sz="6600" dirty="0" smtClean="0"/>
              <a:t>Hair Styles For Women</a:t>
            </a:r>
            <a:endParaRPr lang="en-US" sz="6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1997075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990600"/>
            <a:ext cx="36957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667000" y="2362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Wedge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00600" y="5715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Farrah Fawcett hairstyle</a:t>
            </a:r>
            <a:endParaRPr lang="en-US" dirty="0"/>
          </a:p>
        </p:txBody>
      </p:sp>
      <p:pic>
        <p:nvPicPr>
          <p:cNvPr id="1032" name="Picture 8" descr="http://1.bp.blogspot.com/_XAePxwGya7E/SyIaB_QFu-I/AAAAAAAACz0/Ha_csLGRxZ4/s400/DavidCassidyHairstyl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733800"/>
            <a:ext cx="2133600" cy="292274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57200" y="5029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Women’s Shag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29600" y="57912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6600" dirty="0" smtClean="0"/>
              <a:t>Hair Styles For Men</a:t>
            </a:r>
            <a:endParaRPr lang="en-US" sz="6600" dirty="0"/>
          </a:p>
        </p:txBody>
      </p:sp>
      <p:pic>
        <p:nvPicPr>
          <p:cNvPr id="20482" name="Picture 2" descr="http://www.daydreamersfancydress.co.uk/acatalog/mulletsmiffys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2933700" cy="4048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5562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Mullet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2438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Boy</a:t>
            </a:r>
            <a:endParaRPr lang="en-US" dirty="0"/>
          </a:p>
        </p:txBody>
      </p:sp>
      <p:pic>
        <p:nvPicPr>
          <p:cNvPr id="8" name="Picture 7" descr="Stock Photo - 1970s head shoulder &#10;portrait of serious &#10;african american &#10;man with. fotosearch &#10;- search stock &#10;photos, pictures, &#10;images, and photo &#10;clipart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371600"/>
            <a:ext cx="2476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seventies-hairstyles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3181348"/>
            <a:ext cx="2971800" cy="333266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781800" y="4724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Afro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29600" y="57912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914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Transportation</a:t>
            </a:r>
            <a:endParaRPr lang="en-US" sz="6600" dirty="0"/>
          </a:p>
        </p:txBody>
      </p:sp>
      <p:pic>
        <p:nvPicPr>
          <p:cNvPr id="6" name="Content Placeholder 5" descr="70968964_4-1970-Challenger-Vehicles[1]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4191000"/>
            <a:ext cx="3069336" cy="2042950"/>
          </a:xfrm>
        </p:spPr>
      </p:pic>
      <p:pic>
        <p:nvPicPr>
          <p:cNvPr id="15362" name="Picture 2" descr="http://fineartamerica.com/images-medium/1960s-volkswagan-kombi-bus-john-hay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371600"/>
            <a:ext cx="3748177" cy="2648712"/>
          </a:xfrm>
          <a:prstGeom prst="rect">
            <a:avLst/>
          </a:prstGeom>
          <a:noFill/>
        </p:spPr>
      </p:pic>
      <p:pic>
        <p:nvPicPr>
          <p:cNvPr id="15364" name="Picture 4" descr="http://farm1.static.flickr.com/49/152638606_cff24320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1" y="1600200"/>
            <a:ext cx="2743200" cy="201350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29600" y="5791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Movies</a:t>
            </a:r>
            <a:endParaRPr lang="en-US" sz="6600" dirty="0"/>
          </a:p>
        </p:txBody>
      </p:sp>
      <p:pic>
        <p:nvPicPr>
          <p:cNvPr id="1026" name="Picture 2" descr="http://www.jawsmovie.com/wp-content/uploads/2008/12/jaws1c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2133600" cy="3081866"/>
          </a:xfrm>
          <a:prstGeom prst="rect">
            <a:avLst/>
          </a:prstGeom>
          <a:noFill/>
        </p:spPr>
      </p:pic>
      <p:pic>
        <p:nvPicPr>
          <p:cNvPr id="1028" name="Picture 4" descr="http://images.art.com/images/products/regular/10201000/10201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905000"/>
            <a:ext cx="2057400" cy="3124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29600" y="57912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6</a:t>
            </a:r>
            <a:endParaRPr lang="en-US" dirty="0"/>
          </a:p>
        </p:txBody>
      </p:sp>
      <p:pic>
        <p:nvPicPr>
          <p:cNvPr id="7170" name="Picture 2" descr="http://i15.tinypic.com/81ib98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981200"/>
            <a:ext cx="2133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Music</a:t>
            </a:r>
            <a:endParaRPr lang="en-US" sz="6600" dirty="0"/>
          </a:p>
        </p:txBody>
      </p:sp>
      <p:pic>
        <p:nvPicPr>
          <p:cNvPr id="18434" name="Picture 2" descr="http://www.martinwestlake.eu/wp-content/uploads/2009/04/1970s-3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295400"/>
            <a:ext cx="4038600" cy="4038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29600" y="5791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7 </a:t>
            </a:r>
            <a:endParaRPr lang="en-US" dirty="0"/>
          </a:p>
        </p:txBody>
      </p:sp>
      <p:pic>
        <p:nvPicPr>
          <p:cNvPr id="6146" name="Picture 2" descr="http://www.stumpsparty.com/images/itm_img/7p381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04800"/>
            <a:ext cx="1752600" cy="2031159"/>
          </a:xfrm>
          <a:prstGeom prst="rect">
            <a:avLst/>
          </a:prstGeom>
          <a:noFill/>
        </p:spPr>
      </p:pic>
      <p:pic>
        <p:nvPicPr>
          <p:cNvPr id="6148" name="Picture 4" descr="http://www.dreamstime.com/retro-disco-dancers-blue-eps-thumb6236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267200"/>
            <a:ext cx="1768275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Technology</a:t>
            </a:r>
            <a:endParaRPr lang="en-US" sz="6600" dirty="0"/>
          </a:p>
        </p:txBody>
      </p:sp>
      <p:pic>
        <p:nvPicPr>
          <p:cNvPr id="4" name="Content Placeholder 3" descr="1970radio[1]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447800"/>
            <a:ext cx="2997037" cy="3506716"/>
          </a:xfrm>
        </p:spPr>
      </p:pic>
      <p:pic>
        <p:nvPicPr>
          <p:cNvPr id="5" name="Picture 4" descr="Cell phon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304800"/>
            <a:ext cx="2590800" cy="3628572"/>
          </a:xfrm>
          <a:prstGeom prst="rect">
            <a:avLst/>
          </a:prstGeom>
        </p:spPr>
      </p:pic>
      <p:pic>
        <p:nvPicPr>
          <p:cNvPr id="6" name="Picture 5" descr="hayden-vac-and-superpack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657600"/>
            <a:ext cx="2305050" cy="2571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00800" y="4191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 Phone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5105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Radio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Vacuum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29600" y="5791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</TotalTime>
  <Words>159</Words>
  <Application>Microsoft Office PowerPoint</Application>
  <PresentationFormat>On-screen Show (4:3)</PresentationFormat>
  <Paragraphs>45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1970’s Culture</vt:lpstr>
      <vt:lpstr>Fashion for men</vt:lpstr>
      <vt:lpstr>Fashion For women</vt:lpstr>
      <vt:lpstr>Hair Styles For Women</vt:lpstr>
      <vt:lpstr>Hair Styles For Men</vt:lpstr>
      <vt:lpstr>Transportation</vt:lpstr>
      <vt:lpstr>Movies</vt:lpstr>
      <vt:lpstr>Music</vt:lpstr>
      <vt:lpstr>Technology</vt:lpstr>
      <vt:lpstr>Sports</vt:lpstr>
      <vt:lpstr>Toys</vt:lpstr>
      <vt:lpstr>Politics?</vt:lpstr>
      <vt:lpstr>Celebrities</vt:lpstr>
      <vt:lpstr>Slide 14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1970’s Culture</dc:title>
  <dc:creator>asdfg</dc:creator>
  <cp:lastModifiedBy>asdfg</cp:lastModifiedBy>
  <cp:revision>31</cp:revision>
  <dcterms:created xsi:type="dcterms:W3CDTF">2010-05-14T16:07:22Z</dcterms:created>
  <dcterms:modified xsi:type="dcterms:W3CDTF">2010-05-20T17:26:48Z</dcterms:modified>
</cp:coreProperties>
</file>